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94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05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86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50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43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66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76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7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77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6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29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025EC-5F6C-43DB-B661-0B30A4C62924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DC680-CFE4-48DC-9884-59C73CC2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65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DA6155-C6E5-43C9-B694-DEEE24BD48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Úkol 1</a:t>
            </a:r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5DB8B40-7B34-4876-9885-FE098DD9D8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František Policar</a:t>
            </a:r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5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C8418B0E-5C95-4723-857C-91EDE6CEE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u="sng" dirty="0"/>
              <a:t>STRÁNKA 1</a:t>
            </a:r>
            <a:endParaRPr lang="en-GB" b="1" i="1" u="sng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A044829-89AB-4FE0-ACC9-9B0D5DA60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Text 1</a:t>
            </a:r>
          </a:p>
          <a:p>
            <a:r>
              <a:rPr lang="cs-CZ" dirty="0"/>
              <a:t>Text 2</a:t>
            </a:r>
          </a:p>
          <a:p>
            <a:r>
              <a:rPr lang="cs-CZ" dirty="0"/>
              <a:t>Text 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94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F824AB8-CC9E-4952-87DB-8246DFD6FD98}"/>
              </a:ext>
            </a:extLst>
          </p:cNvPr>
          <p:cNvSpPr txBox="1">
            <a:spLocks/>
          </p:cNvSpPr>
          <p:nvPr/>
        </p:nvSpPr>
        <p:spPr>
          <a:xfrm>
            <a:off x="693490" y="365126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Stránka 1 - duplikát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23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11D539-FAC1-413A-9488-E8EDBAE49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Ikona</a:t>
            </a:r>
            <a:endParaRPr lang="en-GB" dirty="0"/>
          </a:p>
        </p:txBody>
      </p:sp>
      <p:pic>
        <p:nvPicPr>
          <p:cNvPr id="6" name="Zástupný obsah 5" descr="Kostra">
            <a:extLst>
              <a:ext uri="{FF2B5EF4-FFF2-40B4-BE49-F238E27FC236}">
                <a16:creationId xmlns:a16="http://schemas.microsoft.com/office/drawing/2014/main" id="{AF2F7E27-783C-4073-BEB9-7B592471DB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3000" y="1694332"/>
            <a:ext cx="3469335" cy="3469335"/>
          </a:xfrm>
        </p:spPr>
      </p:pic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DFBC56A-2A0B-408E-879C-532C1A3CE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/>
              <a:t>Zde můžeme vidět ikonu, kterou jsme si vybrali z balíčku Office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5336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29</Words>
  <Application>Microsoft Office PowerPoint</Application>
  <PresentationFormat>A4 (210 × 297 mm)</PresentationFormat>
  <Paragraphs>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Úkol 1</vt:lpstr>
      <vt:lpstr>STRÁNKA 1</vt:lpstr>
      <vt:lpstr>Prezentace aplikace PowerPoint</vt:lpstr>
      <vt:lpstr>Ikona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Úkol 1</dc:title>
  <dc:creator>František Policar</dc:creator>
  <cp:lastModifiedBy>František Policar</cp:lastModifiedBy>
  <cp:revision>1</cp:revision>
  <dcterms:created xsi:type="dcterms:W3CDTF">2020-06-21T20:07:35Z</dcterms:created>
  <dcterms:modified xsi:type="dcterms:W3CDTF">2020-06-21T20:12:16Z</dcterms:modified>
</cp:coreProperties>
</file>