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834E3-D8C6-4345-837E-DD8B2885A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4AA7F1A-E6CC-41C1-8423-DE56A5D38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5F4D9A-EB17-4524-BE40-8B85A4FF5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25DBD9-97C6-4B1F-80A6-CF97FE8B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50D6AC-91F9-42EE-AA7B-5D664D10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54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C7A804-5D5E-443E-B43F-9E00ED350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4721E1-5615-4074-AA10-8035CC0BA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CB3B4F-4A19-468D-8B5A-FAD21EB6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638ADC-D2FC-4B77-8858-B6123BC2E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12820F-0E0E-4969-9BCE-AD48D199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086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3E75FFA-BA15-4D9A-A6B2-2FBAAF5514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8DA1F99-B6EA-4D4C-92EF-8E77DE5DB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0F50AC-CFE7-4FA9-98E8-96A46C9F6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C96346-0064-4AC9-8D0C-74902904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C21D25-9EF7-46D1-90B1-BD1D3826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87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D3C079-0665-4C11-A42C-63A5C58BA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6F6B87-9322-4952-A99D-2CF86E51F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AD9E87-E1E3-4023-BA59-F4FAFABD7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8A0ABA-0BA5-468F-8D69-4BE00C77F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627FCA-3A92-4275-83B9-D7D0D8D0C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27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22D550-2813-4561-B51F-731CB64B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F187325-01C3-4AAA-8B64-EE618FC43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732D7D-E316-418A-B6C8-B5163895C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F01605-118E-491B-889B-3BC38F01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013260-B934-4CC1-9A09-8E0FEF56C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56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382F3-1562-4E2D-AFED-4952A739D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E7E4CE-16DD-4AEA-9373-C84BC6FDB9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98AE71-44B6-4D65-8154-254C41BB7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76721AE-D2DB-4E47-A8C7-45E3E0F0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E6D082-7A93-41DF-8597-6D14FFD9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AB6C55-40F3-4B35-BB0E-43284A8F5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3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11B947-920E-4AB6-B696-FD20D5D13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BBAB161-29D2-4A2A-8DEE-B5499E28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9594EDC-3A0F-4AB4-ACC1-C39243356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15D7B9C-521D-4596-AC65-190468D5A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6286FE4-0F1E-4A8B-9DE8-77C200C6C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E59B069-DDD3-4F84-8002-AA0AE60D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B29BF1F-22C3-4BF1-9718-CD63EB2E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F4C01B6-D5BC-429C-9644-FCFC9C89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20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A2270-04F4-4BBE-BC87-A7FB61A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02AEAE1-8D7B-4935-8CC6-8EBED690A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0B5312-26F8-4E4C-9725-BFC1104E4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19EA8A7-F4D0-4EFA-8838-F4ADFAED7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00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7E6BB8B-407F-44A4-A778-77E1759A6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9AF661F-1241-4E51-9BFF-C71E8E4D1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1F02B10-516B-4DD1-A20C-1C7FE2CF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4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A979BE-634D-410E-A380-E9C26A10D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A45D68-DB10-4E07-9F62-14387AC32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3D223EA-707C-4ACB-BA8A-226DC6F6C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003107-CA29-43F0-8321-FE8E34757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9DCD14-5B7E-4F75-9112-6737C7E91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2F9020-306A-46E7-983E-5B4F12C1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53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6959B1-FB0C-4F70-A134-FEE3B18A8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4D65D90-7193-4136-A439-9D8BAC6B2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D8624B8-4790-4661-8C75-AE6A4B884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7803CA0-A64A-4B62-BB6A-C808A95E1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572763-3DC1-48D9-A7C4-C5547E84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4DFD75-5E73-45B6-9D6E-6AC76121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3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9883A21-B820-4E93-ACDB-5569B4C8A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A233E8-5A36-47E8-A50A-5084F26F7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F50EB9-7E63-476D-9720-2449E01748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97699-DCC6-4E63-9F64-F93E2BE7DA3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E35C712-A130-49BC-84EE-ED08CF1F5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ED9083-A4EC-4D8D-9EDC-DFCB6326C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2274F-E349-41F2-B567-C1FFD63E7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84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5836B5-9878-45E8-9A6D-0A34CA1496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Animace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EE5774-A629-4007-A381-4CA2A16E72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František Policar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811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CFF9B1-09E6-4373-B418-30FA8DA99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Stránka 1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2CC5E7-0CF4-47AF-920A-38893F060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</a:t>
            </a:r>
          </a:p>
          <a:p>
            <a:r>
              <a:rPr lang="cs-CZ" dirty="0"/>
              <a:t>2</a:t>
            </a:r>
          </a:p>
          <a:p>
            <a:r>
              <a:rPr lang="cs-CZ" dirty="0"/>
              <a:t>3</a:t>
            </a:r>
          </a:p>
          <a:p>
            <a:r>
              <a:rPr lang="cs-CZ" dirty="0"/>
              <a:t>4</a:t>
            </a:r>
          </a:p>
          <a:p>
            <a:r>
              <a:rPr lang="cs-CZ" dirty="0"/>
              <a:t>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95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3607A4-3E92-4211-8EEC-BDF96FA04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Stránka 2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57BF20-815E-462E-ADDF-6FBE673EB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</a:t>
            </a:r>
          </a:p>
          <a:p>
            <a:r>
              <a:rPr lang="cs-CZ" dirty="0"/>
              <a:t>3</a:t>
            </a:r>
          </a:p>
          <a:p>
            <a:r>
              <a:rPr lang="cs-CZ" dirty="0"/>
              <a:t>4</a:t>
            </a:r>
          </a:p>
          <a:p>
            <a:r>
              <a:rPr lang="cs-CZ" dirty="0"/>
              <a:t>5</a:t>
            </a:r>
          </a:p>
          <a:p>
            <a:r>
              <a:rPr lang="cs-CZ" dirty="0"/>
              <a:t>6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652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E1A09E-2BC0-411B-A9D9-CB99F571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cs-CZ" dirty="0"/>
              <a:t>Stránka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445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C 0 0.0331 0.02695 0.05995 0.06003 0.05995 C 0.09896 0.05995 0.11302 0.03009 0.11901 0.01204 L 0.125 -0.01204 C 0.13099 -0.03009 0.14596 -0.05996 0.18997 -0.05996 C 0.21797 -0.05996 0.25 -0.0331 0.25 1.48148E-6 C 0.25 0.0331 0.21797 0.05995 0.18997 0.05995 C 0.14596 0.05995 0.13099 0.03009 0.125 0.01204 L 0.11901 -0.01204 C 0.11302 -0.03009 0.09896 -0.05996 0.06003 -0.05996 C 0.02695 -0.05996 0 -0.0331 0 1.48148E-6 Z " pathEditMode="relative" rAng="0" ptsTypes="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Širokoúhlá obrazovka</PresentationFormat>
  <Paragraphs>15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Animace</vt:lpstr>
      <vt:lpstr>Stránka 1</vt:lpstr>
      <vt:lpstr>Stránka 2</vt:lpstr>
      <vt:lpstr>Stránka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Animace</dc:title>
  <dc:creator>František Policar</dc:creator>
  <cp:lastModifiedBy>František Policar</cp:lastModifiedBy>
  <cp:revision>1</cp:revision>
  <dcterms:created xsi:type="dcterms:W3CDTF">2020-06-21T21:25:12Z</dcterms:created>
  <dcterms:modified xsi:type="dcterms:W3CDTF">2020-06-21T21:25:20Z</dcterms:modified>
</cp:coreProperties>
</file>