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F3F7ED34-4BDD-4B0C-861C-F92DECF09A0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40C53EE-EEB1-43AC-A2AF-80139069B32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EC4851-FF22-4F04-8A2F-FFDC2A8BC56C}" type="datetimeFigureOut">
              <a:rPr lang="en-GB" smtClean="0"/>
              <a:t>21/06/2020</a:t>
            </a:fld>
            <a:endParaRPr lang="en-GB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50FF4CF8-ED35-4DE2-AAC4-2F0BB0E14C0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122D755-645B-453F-9420-E093460D3A8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CB9297-49E1-433D-8E69-61DCD91932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04220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B3F002-FFBD-47ED-BA23-0422740E2900}" type="datetimeFigureOut">
              <a:rPr lang="en-GB" smtClean="0"/>
              <a:t>21/06/2020</a:t>
            </a:fld>
            <a:endParaRPr lang="en-GB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984863-187D-4C6E-BA31-2DE4C08BC0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5024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8C3C3C-78AE-47D3-81DF-DE86A00FC1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BFBC87F-9431-4325-94CD-8EA27BFC89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D8C6368-3B87-4D23-8D8F-82BD77DCA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8C4D0-9052-40D8-8E32-3F737D6E50E1}" type="datetime1">
              <a:rPr lang="en-GB" smtClean="0"/>
              <a:t>21/06/2020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A3CCB6F-630B-4EDD-8EE5-FAC363674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František Policar</a:t>
            </a:r>
            <a:endParaRPr lang="en-GB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4F59D29-7021-4E2E-8A67-D90DF6A9D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42FB8-0EC4-44F9-8963-62C156FF67E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8327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BE5F7B0-EB07-451B-B2C6-2B1CCB310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FE31DF5-2B27-49ED-B264-8DE1D0C40D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2C1EBF0-A315-41CB-A1B3-9B2E2A71C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09864-8AE5-4CBD-800E-1638F55D6371}" type="datetime1">
              <a:rPr lang="en-GB" smtClean="0"/>
              <a:t>21/06/2020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C1C9FD1-B61E-4B3F-B93D-C58E8B233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František Policar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5027FFF-7F2B-4451-AF44-59828A864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42FB8-0EC4-44F9-8963-62C156FF67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761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1DC684D7-887E-484A-A855-311C60407C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874C8E0-7313-4575-B7C6-43210AFA00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47B6463-40DD-4DBF-8BA6-3DB7F665B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91CE-E320-43A2-8885-D0959CADABE9}" type="datetime1">
              <a:rPr lang="en-GB" smtClean="0"/>
              <a:t>21/06/2020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9CFC613-21B8-4E1F-B4DF-B11167B86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František Policar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5EEAF6C-B062-4618-8E48-872AB9DBF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42FB8-0EC4-44F9-8963-62C156FF67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4983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4BDA96-8028-46E7-86E7-0D3630780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2639614-60DB-4E40-B5C2-17D12A4EEA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744E680-051D-42E5-9B57-7D45A4C50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81893-C998-42E3-896D-B675171AC219}" type="datetime1">
              <a:rPr lang="en-GB" smtClean="0"/>
              <a:t>21/06/2020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A396949-72A0-4721-A765-4B9895886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František Policar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32C7237-37E0-4969-BC3E-2EA89528A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42FB8-0EC4-44F9-8963-62C156FF67E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0483554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230BA3-ACF6-4058-A08D-0D3C35337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  <a:endParaRPr lang="en-GB" dirty="0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D26147C-4541-4ADF-9793-5E00569E39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83DAF37-0A61-4098-95D9-600D40C30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D958E-E0A6-4957-9602-D6E11C5654EF}" type="datetime1">
              <a:rPr lang="en-GB" smtClean="0"/>
              <a:t>21/06/2020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C7053BF-6432-48AF-BA94-77C00E4F1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A835164-AD82-4476-9A18-40A466034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42FB8-0EC4-44F9-8963-62C156FF67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2199536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9DC06F-2DCE-4622-8205-5B875E42C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CEA6ACD-D182-40F7-824B-350557B1AF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28CF4DB-C057-4AD8-9E8A-32208852EC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C69120C-AC95-410A-BD5D-3640A0D58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0D8F6-DD39-4F4D-B957-20A7EE93D344}" type="datetime1">
              <a:rPr lang="en-GB" smtClean="0"/>
              <a:t>21/06/2020</a:t>
            </a:fld>
            <a:endParaRPr lang="en-GB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102EC93-B2FF-482B-A9DC-7E198E794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František Policar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2F5427C-EEC9-406A-9885-393D2F9D0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42FB8-0EC4-44F9-8963-62C156FF67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0039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709044-4306-4F09-A301-AF921FA85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6DE500C-08DB-4233-A69F-700CBCD3F5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77C9E1E-85DE-42E2-9C82-31206C9FAE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EFCBF72-A3FD-4F08-96FF-71DB6FCC56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C911B29-006E-449F-A82E-F8C6B39787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3C6EE3AA-8112-4F6F-939B-4260AE0FE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6439C-EF40-4A40-A711-04E3DAAC440A}" type="datetime1">
              <a:rPr lang="en-GB" smtClean="0"/>
              <a:t>21/06/2020</a:t>
            </a:fld>
            <a:endParaRPr lang="en-GB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3218E332-CEAB-49D2-85CA-7A405560B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František Policar</a:t>
            </a:r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8EFEFCE-5464-44FF-8294-2B951D76A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42FB8-0EC4-44F9-8963-62C156FF67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6859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0429F7-0867-48C2-B35D-49E58D201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E74E739-650A-41CC-91CF-39F725063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B17A8-2D11-4AEC-8496-F7B34613C723}" type="datetime1">
              <a:rPr lang="en-GB" smtClean="0"/>
              <a:t>21/06/2020</a:t>
            </a:fld>
            <a:endParaRPr lang="en-GB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71A7071-E2C4-4A01-99D9-73E1C5631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František Policar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D70BA27-39E8-467B-B02B-AFBC3AC91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42FB8-0EC4-44F9-8963-62C156FF67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601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DF437451-DF0F-418F-8304-BD27F39EC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551D-A9EC-4C8C-867B-85108BCB13DD}" type="datetime1">
              <a:rPr lang="en-GB" smtClean="0"/>
              <a:t>21/06/2020</a:t>
            </a:fld>
            <a:endParaRPr lang="en-GB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FF62E09-5B7F-49A6-B544-A55387937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František Policar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81A5477-72EB-4993-8662-395CDE812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42FB8-0EC4-44F9-8963-62C156FF67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050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6D14CB-46A5-4B85-B340-BFE9B1B0C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2F09B7E-9A21-43AE-8A2E-8A4E3823CB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59DEE8A0-AF99-41DB-B983-EE202C7C70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414EC9C-49A8-4E8A-BACE-8C3294A1E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CD633-3D16-4CA3-A955-A3EA30E03F5A}" type="datetime1">
              <a:rPr lang="en-GB" smtClean="0"/>
              <a:t>21/06/2020</a:t>
            </a:fld>
            <a:endParaRPr lang="en-GB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5934C08-2277-4E1C-B817-7B5755768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František Policar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ACBF69E-EEF9-4983-8233-3DC321C8F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42FB8-0EC4-44F9-8963-62C156FF67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751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84BB8E-D372-47D3-BF5A-844B20D4F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DA2A352E-1B17-4386-A82C-7B731F4B4C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1212B68-E2FE-487E-92C4-55C7649DF8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EFDA329-556C-44DD-81D3-6490FB3A7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B4FBC-74EE-4B05-B181-3D27029BDE7D}" type="datetime1">
              <a:rPr lang="en-GB" smtClean="0"/>
              <a:t>21/06/2020</a:t>
            </a:fld>
            <a:endParaRPr lang="en-GB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FB819BC-2985-49B2-B896-76638611E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František Policar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2E584FD-A67C-49FE-9AC9-29ED42F2F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42FB8-0EC4-44F9-8963-62C156FF67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51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1B79B6BC-5574-4107-91D3-D5FFBC0D0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9244A06-E8EB-4780-8B0F-AD2DD27E7A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GB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F4CCBC6-0E1C-4C5D-8306-B9A9FC8888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796D32-A951-44D3-BB10-70DCFF45E858}" type="datetime1">
              <a:rPr lang="en-GB" smtClean="0"/>
              <a:t>21/06/2020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44BC1C3-2FF9-4A11-8E0F-239EA4EE06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dirty="0"/>
              <a:t>František Policar</a:t>
            </a:r>
            <a:endParaRPr lang="en-GB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F1BC1CF-9F1E-4805-B60B-8CB1D99EF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42FB8-0EC4-44F9-8963-62C156FF67EE}" type="slidenum">
              <a:rPr lang="en-GB" smtClean="0"/>
              <a:t>‹#›</a:t>
            </a:fld>
            <a:endParaRPr lang="en-GB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A99F2545-E0E0-4FFB-A48C-0A1555AA2130}"/>
              </a:ext>
            </a:extLst>
          </p:cNvPr>
          <p:cNvSpPr/>
          <p:nvPr userDrawn="1"/>
        </p:nvSpPr>
        <p:spPr>
          <a:xfrm>
            <a:off x="8313" y="0"/>
            <a:ext cx="7672647" cy="10224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598D48A1-2F17-47DB-87AE-710AB1900597}"/>
              </a:ext>
            </a:extLst>
          </p:cNvPr>
          <p:cNvSpPr/>
          <p:nvPr userDrawn="1"/>
        </p:nvSpPr>
        <p:spPr>
          <a:xfrm>
            <a:off x="7680960" y="-1"/>
            <a:ext cx="4511040" cy="102246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09AEAFB2-9C90-47CE-ACDA-334E46198EBE}"/>
              </a:ext>
            </a:extLst>
          </p:cNvPr>
          <p:cNvSpPr/>
          <p:nvPr userDrawn="1"/>
        </p:nvSpPr>
        <p:spPr>
          <a:xfrm>
            <a:off x="8610600" y="115434"/>
            <a:ext cx="2327564" cy="789348"/>
          </a:xfrm>
          <a:prstGeom prst="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     Policar s.r.o.</a:t>
            </a:r>
            <a:endParaRPr lang="en-GB" dirty="0"/>
          </a:p>
        </p:txBody>
      </p:sp>
      <p:pic>
        <p:nvPicPr>
          <p:cNvPr id="11" name="Grafický objekt 10" descr="Srdce (orgán)">
            <a:extLst>
              <a:ext uri="{FF2B5EF4-FFF2-40B4-BE49-F238E27FC236}">
                <a16:creationId xmlns:a16="http://schemas.microsoft.com/office/drawing/2014/main" id="{DBD1BF07-77A1-4D3C-84C6-6F8F75AD426C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8778932" y="256056"/>
            <a:ext cx="561089" cy="561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613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AC923C-8DDA-48C7-82FE-E383ECEF3D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00199"/>
            <a:ext cx="9144000" cy="1909763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30DE505-05E7-444E-82BF-428DD34321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F1621EB-BB10-47CC-9C74-E3110CFA2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František Policar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90540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20000"/>
    </mc:Choice>
    <mc:Fallback>
      <p:transition spd="slow" advTm="12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9615AB-C7ED-4208-B20D-5F5622867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96DE80C-5C84-42FE-AC69-1DFBE10DE2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8527AA2-1733-4649-A742-D66231766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42FB8-0EC4-44F9-8963-62C156FF67EE}" type="slidenum">
              <a:rPr lang="en-GB" smtClean="0"/>
              <a:t>2</a:t>
            </a:fld>
            <a:endParaRPr lang="en-GB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EA25C2E-3F7C-4B98-BEB2-02E69A8B1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František Policar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8042347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3449E9-3B22-4D37-B67E-A7F899DC7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FD84C1F-1D71-46A3-999E-E379F9AD34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23E21B6-24A7-42D7-93C2-E2AF29FB9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František Policar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89BF8F1-A77C-45E2-A200-AAA47CC13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42FB8-0EC4-44F9-8963-62C156FF67EE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774255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</Words>
  <Application>Microsoft Office PowerPoint</Application>
  <PresentationFormat>Širokoúhlá obrazovka</PresentationFormat>
  <Paragraphs>5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Motiv Office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František Policar</dc:creator>
  <cp:lastModifiedBy>František Policar</cp:lastModifiedBy>
  <cp:revision>2</cp:revision>
  <dcterms:created xsi:type="dcterms:W3CDTF">2020-06-21T21:45:38Z</dcterms:created>
  <dcterms:modified xsi:type="dcterms:W3CDTF">2020-06-21T21:50:22Z</dcterms:modified>
</cp:coreProperties>
</file>